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8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7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703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545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916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2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41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731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527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361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59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880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671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7BB92-0008-4860-82A7-CBC70C34A503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B091A-DDEA-4771-B8FE-76308FA727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033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2015 Photos\website photos\IMG_0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22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2015 Photos\Ipad 2\IMG_06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67" cy="68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0648"/>
            <a:ext cx="7128792" cy="1446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/>
              <a:t>Students drinking out the fountain.</a:t>
            </a:r>
            <a:endParaRPr lang="en-AU" sz="4400" b="1" dirty="0"/>
          </a:p>
        </p:txBody>
      </p:sp>
    </p:spTree>
    <p:extLst>
      <p:ext uri="{BB962C8B-B14F-4D97-AF65-F5344CB8AC3E}">
        <p14:creationId xmlns:p14="http://schemas.microsoft.com/office/powerpoint/2010/main" val="828463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:\2015 Photos\ipad 3\IMG_0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32656"/>
            <a:ext cx="7776864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AU" sz="4400" b="1" dirty="0" smtClean="0"/>
              <a:t>Kids playing in the kindy cruiser.</a:t>
            </a:r>
            <a:endParaRPr lang="en-AU" sz="4400" b="1" dirty="0"/>
          </a:p>
        </p:txBody>
      </p:sp>
    </p:spTree>
    <p:extLst>
      <p:ext uri="{BB962C8B-B14F-4D97-AF65-F5344CB8AC3E}">
        <p14:creationId xmlns:p14="http://schemas.microsoft.com/office/powerpoint/2010/main" val="3571738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:\2015 Photos\School Property Photos\IMG_69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0790" y="-6019"/>
            <a:ext cx="80648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/>
              <a:t>Penong Primary School </a:t>
            </a:r>
            <a:endParaRPr lang="en-AU" sz="4400" b="1" dirty="0"/>
          </a:p>
        </p:txBody>
      </p:sp>
    </p:spTree>
    <p:extLst>
      <p:ext uri="{BB962C8B-B14F-4D97-AF65-F5344CB8AC3E}">
        <p14:creationId xmlns:p14="http://schemas.microsoft.com/office/powerpoint/2010/main" val="21817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2015 Photos\ipad 3\IMG_0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373216"/>
            <a:ext cx="7344816" cy="1323439"/>
          </a:xfrm>
          <a:prstGeom prst="rect">
            <a:avLst/>
          </a:prstGeom>
          <a:solidFill>
            <a:srgbClr val="F1E8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smtClean="0"/>
              <a:t>Some of </a:t>
            </a:r>
            <a:r>
              <a:rPr lang="en-AU" sz="4000" b="1" dirty="0" smtClean="0"/>
              <a:t>the </a:t>
            </a:r>
            <a:r>
              <a:rPr lang="en-AU" sz="4000" b="1" dirty="0"/>
              <a:t>U</a:t>
            </a:r>
            <a:r>
              <a:rPr lang="en-AU" sz="4000" b="1" dirty="0" smtClean="0"/>
              <a:t>.P girls doing </a:t>
            </a:r>
            <a:r>
              <a:rPr lang="en-AU" sz="4000" b="1" dirty="0" smtClean="0"/>
              <a:t>work in the art room.</a:t>
            </a:r>
            <a:endParaRPr lang="en-AU" sz="4000" b="1" dirty="0"/>
          </a:p>
        </p:txBody>
      </p:sp>
    </p:spTree>
    <p:extLst>
      <p:ext uri="{BB962C8B-B14F-4D97-AF65-F5344CB8AC3E}">
        <p14:creationId xmlns:p14="http://schemas.microsoft.com/office/powerpoint/2010/main" val="36496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2015 Photos\ipad 3\IMG_0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6" y="0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2762" y="5877272"/>
            <a:ext cx="6959624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chemeClr val="bg1"/>
                </a:solidFill>
              </a:rPr>
              <a:t>U</a:t>
            </a:r>
            <a:r>
              <a:rPr lang="en-AU" sz="4800" b="1" dirty="0" smtClean="0">
                <a:solidFill>
                  <a:schemeClr val="bg1"/>
                </a:solidFill>
              </a:rPr>
              <a:t>.P </a:t>
            </a:r>
            <a:r>
              <a:rPr lang="en-AU" sz="4800" b="1" dirty="0" smtClean="0">
                <a:solidFill>
                  <a:schemeClr val="bg1"/>
                </a:solidFill>
              </a:rPr>
              <a:t>reading in the library</a:t>
            </a:r>
            <a:endParaRPr lang="en-A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0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:\2015 Photos\ipad 3\IMG_0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6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260648"/>
            <a:ext cx="633670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smtClean="0"/>
              <a:t>Some of the students having fun in the kindy</a:t>
            </a:r>
            <a:r>
              <a:rPr lang="en-AU" sz="4400" dirty="0" smtClean="0"/>
              <a:t>.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6589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2015 Photos\website photos\IMG_0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620688"/>
            <a:ext cx="67687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5400" b="1" dirty="0" smtClean="0"/>
              <a:t>J.P playing in the boat.</a:t>
            </a:r>
            <a:endParaRPr lang="en-AU" sz="5400" b="1" dirty="0"/>
          </a:p>
        </p:txBody>
      </p:sp>
    </p:spTree>
    <p:extLst>
      <p:ext uri="{BB962C8B-B14F-4D97-AF65-F5344CB8AC3E}">
        <p14:creationId xmlns:p14="http://schemas.microsoft.com/office/powerpoint/2010/main" val="180559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2015 Photos\website photos\IMG_0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476672"/>
            <a:ext cx="698477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/>
              <a:t>J.P love riding the horses.</a:t>
            </a:r>
            <a:endParaRPr lang="en-AU" sz="4400" b="1" dirty="0"/>
          </a:p>
        </p:txBody>
      </p:sp>
    </p:spTree>
    <p:extLst>
      <p:ext uri="{BB962C8B-B14F-4D97-AF65-F5344CB8AC3E}">
        <p14:creationId xmlns:p14="http://schemas.microsoft.com/office/powerpoint/2010/main" val="1000069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2015 Photos\Ipad\IMG_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6" y="17582"/>
            <a:ext cx="9158245" cy="684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32656"/>
            <a:ext cx="7560840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4000" b="1" dirty="0" smtClean="0"/>
              <a:t>Hazel is one of our helpful SSO’s.</a:t>
            </a:r>
            <a:endParaRPr lang="en-AU" sz="4000" b="1" dirty="0"/>
          </a:p>
        </p:txBody>
      </p:sp>
    </p:spTree>
    <p:extLst>
      <p:ext uri="{BB962C8B-B14F-4D97-AF65-F5344CB8AC3E}">
        <p14:creationId xmlns:p14="http://schemas.microsoft.com/office/powerpoint/2010/main" val="2565592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2015 Photos\website photos\IMG_0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4160" y="5153997"/>
            <a:ext cx="6264696" cy="14465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/>
              <a:t>J.P playing in the new chook yard.</a:t>
            </a:r>
            <a:endParaRPr lang="en-AU" sz="4400" b="1" dirty="0"/>
          </a:p>
        </p:txBody>
      </p:sp>
    </p:spTree>
    <p:extLst>
      <p:ext uri="{BB962C8B-B14F-4D97-AF65-F5344CB8AC3E}">
        <p14:creationId xmlns:p14="http://schemas.microsoft.com/office/powerpoint/2010/main" val="4151596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71</Words>
  <Application>Microsoft Office PowerPoint</Application>
  <PresentationFormat>On-screen Show (4:3)</PresentationFormat>
  <Paragraphs>10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Penong Primary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Jett Shipard</dc:creator>
  <cp:lastModifiedBy>Jett Shipard</cp:lastModifiedBy>
  <cp:revision>9</cp:revision>
  <dcterms:created xsi:type="dcterms:W3CDTF">2015-06-19T04:33:55Z</dcterms:created>
  <dcterms:modified xsi:type="dcterms:W3CDTF">2015-06-26T04:41:05Z</dcterms:modified>
</cp:coreProperties>
</file>