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32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20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84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2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06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67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00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61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74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84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00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B504-7A49-463F-8051-113FD2F67ED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C067-25AD-4AFC-9454-5545301B13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2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P:\2015 Photos\Ipad\IMG_0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764704"/>
            <a:ext cx="518457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Welcome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1935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:\2015 Photos\ipad 3\IMG_0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10" cy="684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358" y="5785503"/>
            <a:ext cx="7752962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We learn how to make so many things in art and we have so much fun.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6283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2015 Photos\ipad 3\IMG_0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221"/>
            <a:ext cx="9144001" cy="68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0116" y="5686568"/>
            <a:ext cx="7405027" cy="113877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T</a:t>
            </a:r>
            <a:r>
              <a:rPr lang="en-AU" sz="3200" dirty="0" smtClean="0"/>
              <a:t>his is the playing area where we play all our sport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08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2015 Photos\ipad 3\IMG_0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6253"/>
            <a:ext cx="9805344" cy="73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717832"/>
            <a:ext cx="756084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The younger students go to the white elephant to learn more grammar with our SSO’s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24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2015 Photos\website photos\DSCF8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972" y="5780782"/>
            <a:ext cx="7418606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Soon we will be getting some chickens for our newly built chicken pen.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1312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2015 Photos\website photos\DSCF8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9271"/>
            <a:ext cx="7620339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Our library is full of great books to read from novels to picture books and fiction to non-fiction books.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115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2015 Photos\website photos\IMG_0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2" y="-15101"/>
            <a:ext cx="9181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780782"/>
            <a:ext cx="7427749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We love to play on our back playground equipment during recess and lunch.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168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2015 Photos\website photos\IMG_0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0074" y="5747420"/>
            <a:ext cx="7503853" cy="107721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Our reading programs teach students how to get better at reading 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21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:\2015 Photos\website photos\IMG_0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90"/>
            <a:ext cx="9187572" cy="6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264" y="6254910"/>
            <a:ext cx="758530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All the JP  love to run around and play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627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2015 Photos\website photos\IMG_0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3" y="0"/>
            <a:ext cx="9184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786" y="6273225"/>
            <a:ext cx="76783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The swings are so fun to play on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28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123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Penong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Davis</dc:creator>
  <cp:lastModifiedBy>Jade Davis</cp:lastModifiedBy>
  <cp:revision>12</cp:revision>
  <dcterms:created xsi:type="dcterms:W3CDTF">2015-05-29T05:07:22Z</dcterms:created>
  <dcterms:modified xsi:type="dcterms:W3CDTF">2015-06-26T04:21:02Z</dcterms:modified>
</cp:coreProperties>
</file>