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4CD1-7018-4A18-9A93-D5E27F1C5607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760-75DB-4FC8-A54C-3510A3545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39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4CD1-7018-4A18-9A93-D5E27F1C5607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760-75DB-4FC8-A54C-3510A3545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13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4CD1-7018-4A18-9A93-D5E27F1C5607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760-75DB-4FC8-A54C-3510A3545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39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4CD1-7018-4A18-9A93-D5E27F1C5607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760-75DB-4FC8-A54C-3510A3545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444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4CD1-7018-4A18-9A93-D5E27F1C5607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760-75DB-4FC8-A54C-3510A3545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40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4CD1-7018-4A18-9A93-D5E27F1C5607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760-75DB-4FC8-A54C-3510A3545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686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4CD1-7018-4A18-9A93-D5E27F1C5607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760-75DB-4FC8-A54C-3510A3545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5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4CD1-7018-4A18-9A93-D5E27F1C5607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760-75DB-4FC8-A54C-3510A3545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15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4CD1-7018-4A18-9A93-D5E27F1C5607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760-75DB-4FC8-A54C-3510A3545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18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4CD1-7018-4A18-9A93-D5E27F1C5607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760-75DB-4FC8-A54C-3510A3545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11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4CD1-7018-4A18-9A93-D5E27F1C5607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760-75DB-4FC8-A54C-3510A3545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04CD1-7018-4A18-9A93-D5E27F1C5607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B6760-75DB-4FC8-A54C-3510A3545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15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2014 Photos\School Photo Playground\IMG_6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42" y="-14809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6884" y="6193460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rgbClr val="0070C0"/>
                </a:solidFill>
              </a:rPr>
              <a:t>Penong Primary School</a:t>
            </a:r>
            <a:endParaRPr lang="en-A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6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ps-server\students\hfeuerriegel\Hailey\IMG_0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ps-server\students\hfeuerriegel\Hailey\IMG_64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2" b="11354"/>
          <a:stretch/>
        </p:blipFill>
        <p:spPr bwMode="auto">
          <a:xfrm>
            <a:off x="0" y="0"/>
            <a:ext cx="907005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517232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This is the Early Learning Centre 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424733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pps-server\students\hfeuerriegel\Hailey\IMG_02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8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2015 Photos\website photos\IMG_0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5013176"/>
            <a:ext cx="3600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The Kindy Boat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21043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2015 Photos\Ipad 2\IMG_05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188640"/>
            <a:ext cx="51125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3600" dirty="0" err="1" smtClean="0"/>
              <a:t>Jamiriqui</a:t>
            </a:r>
            <a:r>
              <a:rPr lang="en-AU" sz="3600" dirty="0" smtClean="0"/>
              <a:t>  and </a:t>
            </a:r>
            <a:r>
              <a:rPr lang="en-AU" sz="3600" dirty="0" err="1" smtClean="0"/>
              <a:t>Jemimah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33428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:\2015 Photos\ipad 3\IMG_04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72192" y="872192"/>
            <a:ext cx="6892448" cy="51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88640"/>
            <a:ext cx="367240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3600" dirty="0" err="1" smtClean="0"/>
              <a:t>Liefja</a:t>
            </a:r>
            <a:r>
              <a:rPr lang="en-AU" sz="3600" dirty="0" smtClean="0"/>
              <a:t> is Teaching the kids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83905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:\2015 Photos\ipad 3\IMG_0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3923928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Jade is steering the boat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69850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25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Penong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Hailey Feuerriegel</dc:creator>
  <cp:lastModifiedBy>Hailey Feuerriegel</cp:lastModifiedBy>
  <cp:revision>5</cp:revision>
  <dcterms:created xsi:type="dcterms:W3CDTF">2015-05-29T05:20:19Z</dcterms:created>
  <dcterms:modified xsi:type="dcterms:W3CDTF">2015-06-26T04:45:03Z</dcterms:modified>
</cp:coreProperties>
</file>