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57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58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00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03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609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790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4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856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19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795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500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478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356F-036B-4FF7-8F91-BA608F133B17}" type="datetimeFigureOut">
              <a:rPr lang="en-AU" smtClean="0"/>
              <a:t>29/05/2015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0BF55-450C-44D3-BC50-39A04BFDB8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399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59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218" name="Picture 2" descr="\\pps-server\students\dettridge\Dakota website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42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42" name="Picture 2" descr="\\pps-server\students\dettridge\Dakota website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1266" name="Picture 2" descr="\\pps-server\students\dettridge\Dakota website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0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2290" name="Picture 2" descr="\\pps-server\students\dettridge\Dakota website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3314" name="Picture 2" descr="\\pps-server\students\dettridge\Dakota website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05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4338" name="Picture 2" descr="\\pps-server\students\dettridge\Dakota website\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b="12181"/>
          <a:stretch/>
        </p:blipFill>
        <p:spPr bwMode="auto">
          <a:xfrm flipV="1">
            <a:off x="0" y="-107569"/>
            <a:ext cx="9144000" cy="69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ps-server\students\dettridge\Dakota website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06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ps-server\students\dettridge\Dakota website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5375" r="17807" b="13089"/>
          <a:stretch/>
        </p:blipFill>
        <p:spPr bwMode="auto">
          <a:xfrm>
            <a:off x="2483768" y="44625"/>
            <a:ext cx="444935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5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pps-server\students\dettridge\Dakota website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" y="-30251"/>
            <a:ext cx="9314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098" name="Picture 2" descr="\\pps-server\students\dettridge\Dakota website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4"/>
            <a:ext cx="9144000" cy="68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20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 descr="\\pps-server\students\dettridge\Dakota website\6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0" y="-149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29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146" name="Picture 2" descr="\\pps-server\students\dettridge\Dakota website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0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170" name="Picture 2" descr="\\pps-server\students\dettridge\Dakota website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3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194" name="Picture 2" descr="\\pps-server\students\dettridge\Dakota website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63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Penong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Dakota Ettridge</dc:creator>
  <cp:lastModifiedBy>Dakota Ettridge</cp:lastModifiedBy>
  <cp:revision>2</cp:revision>
  <dcterms:created xsi:type="dcterms:W3CDTF">2015-05-29T05:14:15Z</dcterms:created>
  <dcterms:modified xsi:type="dcterms:W3CDTF">2015-05-29T05:29:02Z</dcterms:modified>
</cp:coreProperties>
</file>