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27C9"/>
    <a:srgbClr val="FF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65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5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902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266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501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06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331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543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8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757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61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1E854-1B6F-4200-8538-1DFCC68A8167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C0D13-2754-4196-B071-07F3BBBF8F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41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ps-server\students\astott\amber website 2014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9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0112" y="260648"/>
            <a:ext cx="326590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 smtClean="0">
                <a:solidFill>
                  <a:srgbClr val="00B0F0"/>
                </a:solidFill>
              </a:rPr>
              <a:t>These are </a:t>
            </a:r>
            <a:r>
              <a:rPr lang="en-AU" sz="2000" b="1" dirty="0" smtClean="0">
                <a:solidFill>
                  <a:srgbClr val="00B0F0"/>
                </a:solidFill>
              </a:rPr>
              <a:t> the students </a:t>
            </a:r>
            <a:r>
              <a:rPr lang="en-AU" sz="2000" b="1" dirty="0" smtClean="0">
                <a:solidFill>
                  <a:srgbClr val="00B0F0"/>
                </a:solidFill>
              </a:rPr>
              <a:t>of our school at 1 of </a:t>
            </a:r>
            <a:r>
              <a:rPr lang="en-AU" sz="2000" b="1" dirty="0" smtClean="0">
                <a:solidFill>
                  <a:srgbClr val="00B0F0"/>
                </a:solidFill>
              </a:rPr>
              <a:t>the 3 playgrounds </a:t>
            </a:r>
            <a:r>
              <a:rPr lang="en-AU" sz="2000" b="1" dirty="0" smtClean="0">
                <a:solidFill>
                  <a:srgbClr val="00B0F0"/>
                </a:solidFill>
              </a:rPr>
              <a:t>we have</a:t>
            </a:r>
            <a:r>
              <a:rPr lang="en-AU" dirty="0" smtClean="0">
                <a:solidFill>
                  <a:srgbClr val="00B0F0"/>
                </a:solidFill>
              </a:rPr>
              <a:t>.</a:t>
            </a:r>
            <a:endParaRPr lang="en-A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02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pps-server\students\astott\amber website 2014\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4" y="0"/>
            <a:ext cx="9534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5445224"/>
            <a:ext cx="4402832" cy="1354162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AU" sz="2000" b="1" dirty="0" smtClean="0">
                <a:solidFill>
                  <a:srgbClr val="FFFF00"/>
                </a:solidFill>
              </a:rPr>
              <a:t>Our school is extremely accepting and respectful of many different cultures our school includes many backgrounds such as, European, Indigenous, Dutch, Asian and Malayan.</a:t>
            </a:r>
            <a:endParaRPr lang="en-AU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P:\2015 Photos\Kindy Disco 2015\DSCF78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5" t="17887" r="41179" b="6311"/>
          <a:stretch/>
        </p:blipFill>
        <p:spPr bwMode="auto">
          <a:xfrm>
            <a:off x="35496" y="4869160"/>
            <a:ext cx="1005346" cy="180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:\2015 Photos\Harmony Day\DSCF8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2" r="75484" b="31477"/>
          <a:stretch/>
        </p:blipFill>
        <p:spPr bwMode="auto">
          <a:xfrm>
            <a:off x="1210500" y="4931794"/>
            <a:ext cx="1159715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63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pps-server\students\astott\amber website 2014\IMG_0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" y="-243408"/>
            <a:ext cx="9362802" cy="78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5517232"/>
            <a:ext cx="4186808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AU" sz="2000" b="1" dirty="0" smtClean="0">
                <a:solidFill>
                  <a:srgbClr val="FF0000"/>
                </a:solidFill>
              </a:rPr>
              <a:t>These are some of our elder girls at the tree they love.</a:t>
            </a:r>
            <a:endParaRPr lang="en-A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5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pps-server\students\astott\amber website 2014\IMG_0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0078313" cy="752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3294404" cy="1143000"/>
          </a:xfrm>
          <a:solidFill>
            <a:srgbClr val="FF00FF"/>
          </a:solidFill>
        </p:spPr>
        <p:txBody>
          <a:bodyPr>
            <a:normAutofit/>
          </a:bodyPr>
          <a:lstStyle/>
          <a:p>
            <a:r>
              <a:rPr lang="en-AU" sz="2000" b="1" dirty="0" smtClean="0">
                <a:solidFill>
                  <a:srgbClr val="0070C0"/>
                </a:solidFill>
              </a:rPr>
              <a:t>Here are the older girls doing there mothers day art.</a:t>
            </a:r>
            <a:endParaRPr lang="en-A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1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pps-server\students\astott\amber website 2014\IMG_6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009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184" y="5517232"/>
            <a:ext cx="3178696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AU" sz="2000" b="1" dirty="0" smtClean="0">
                <a:solidFill>
                  <a:srgbClr val="FFC000"/>
                </a:solidFill>
              </a:rPr>
              <a:t>We practise typing every morning at Penong Primary School.</a:t>
            </a:r>
            <a:endParaRPr lang="en-A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855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pps-server\students\astott\amber website 2014\IMG_0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048"/>
            <a:ext cx="9674541" cy="72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106688" cy="1066130"/>
          </a:xfrm>
          <a:solidFill>
            <a:srgbClr val="8027C9"/>
          </a:solidFill>
        </p:spPr>
        <p:txBody>
          <a:bodyPr>
            <a:noAutofit/>
          </a:bodyPr>
          <a:lstStyle/>
          <a:p>
            <a:r>
              <a:rPr lang="en-AU" sz="2400" b="1" dirty="0" smtClean="0">
                <a:solidFill>
                  <a:srgbClr val="FF0000"/>
                </a:solidFill>
              </a:rPr>
              <a:t>This is the mural that some artists and our students created.</a:t>
            </a:r>
            <a:endParaRPr lang="en-A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5362" name="Picture 2" descr="\\pps-server\students\astott\amber website 2014\IMG_0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3" y="-218468"/>
            <a:ext cx="9450096" cy="705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538736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AU" sz="2000" b="1" dirty="0" smtClean="0">
                <a:solidFill>
                  <a:srgbClr val="00B0F0"/>
                </a:solidFill>
              </a:rPr>
              <a:t>Our kindy has had many things added lately such as the bridge</a:t>
            </a:r>
            <a:r>
              <a:rPr lang="en-AU" sz="2000" dirty="0" smtClean="0">
                <a:solidFill>
                  <a:srgbClr val="00B0F0"/>
                </a:solidFill>
              </a:rPr>
              <a:t>.</a:t>
            </a:r>
            <a:endParaRPr lang="en-AU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7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0" name="Picture 2" descr="\\pps-server\students\astott\amber website 2014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360980" cy="70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0148" y="5733256"/>
            <a:ext cx="3312368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7030A0"/>
                </a:solidFill>
              </a:rPr>
              <a:t>This is our fantastic sporting court, we have heaps of fun in this area.</a:t>
            </a:r>
            <a:endParaRPr lang="en-A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3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3074" name="Picture 2" descr="\\pps-server\students\astott\amber website 2014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54768"/>
            <a:ext cx="9922773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88975" y="5373216"/>
            <a:ext cx="3168352" cy="132343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C000"/>
                </a:solidFill>
              </a:rPr>
              <a:t>Here we have our junior primary class enjoying their playtime on the stepping tyres </a:t>
            </a:r>
            <a:r>
              <a:rPr lang="en-AU" b="1" dirty="0" smtClean="0">
                <a:solidFill>
                  <a:srgbClr val="FFC000"/>
                </a:solidFill>
              </a:rPr>
              <a:t>.</a:t>
            </a:r>
            <a:endParaRPr lang="en-A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3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098" name="Picture 2" descr="\\pps-server\students\astott\amber website 2014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41" y="0"/>
            <a:ext cx="989726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5805264"/>
            <a:ext cx="308071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This is our shelter which is where we eat our recess and lunch's.</a:t>
            </a:r>
            <a:endParaRPr lang="en-A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15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ps-server\students\astott\amber website 2014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83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3560" y="5157192"/>
            <a:ext cx="3960440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CC00"/>
                </a:solidFill>
              </a:rPr>
              <a:t>Here are the junior primary's showing you our bus in which we have 11 students who come to school with </a:t>
            </a:r>
            <a:r>
              <a:rPr lang="en-AU" sz="2000" b="1" dirty="0" smtClean="0">
                <a:solidFill>
                  <a:srgbClr val="FFCC00"/>
                </a:solidFill>
              </a:rPr>
              <a:t>this.</a:t>
            </a:r>
            <a:endParaRPr lang="en-AU" sz="20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7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pps-server\students\astott\amber website 2014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468"/>
            <a:ext cx="9526380" cy="70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5534561"/>
            <a:ext cx="4104456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00B0F0"/>
                </a:solidFill>
              </a:rPr>
              <a:t>This is were our teachers listen to us reading and help us to improve on the way we pronounce and comprehend what we are reading.</a:t>
            </a:r>
            <a:endParaRPr lang="en-A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pps-server\students\astott\amber website 2014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5"/>
            <a:ext cx="9800037" cy="731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136" y="5517232"/>
            <a:ext cx="375476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AU" sz="2400" b="1" dirty="0" smtClean="0">
                <a:solidFill>
                  <a:srgbClr val="FF00FF"/>
                </a:solidFill>
              </a:rPr>
              <a:t>One of the many marvellous displays at our beautiful little school.</a:t>
            </a:r>
            <a:endParaRPr lang="en-AU" sz="24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86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pps-server\students\astott\amber website 2014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9392"/>
            <a:ext cx="9574323" cy="715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0"/>
            <a:ext cx="3538736" cy="1210146"/>
          </a:xfrm>
          <a:solidFill>
            <a:srgbClr val="FF00FF"/>
          </a:solidFill>
        </p:spPr>
        <p:txBody>
          <a:bodyPr>
            <a:noAutofit/>
          </a:bodyPr>
          <a:lstStyle/>
          <a:p>
            <a:r>
              <a:rPr lang="en-AU" sz="2000" b="1" dirty="0" smtClean="0">
                <a:solidFill>
                  <a:srgbClr val="8027C9"/>
                </a:solidFill>
              </a:rPr>
              <a:t>These are our three clever, confident little receptions learning their sounds with puppets in the white elephant.</a:t>
            </a:r>
            <a:endParaRPr lang="en-AU" sz="2000" b="1" dirty="0">
              <a:solidFill>
                <a:srgbClr val="802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4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pps-server\students\astott\amber website 2014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95" y="-99392"/>
            <a:ext cx="9282395" cy="69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5661248"/>
            <a:ext cx="3322712" cy="11430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AU" sz="2000" b="1" dirty="0" smtClean="0">
                <a:solidFill>
                  <a:srgbClr val="FFC000"/>
                </a:solidFill>
              </a:rPr>
              <a:t>This one of our bright and poppy classrooms, as you can see learning is made fun at our super superb school. </a:t>
            </a:r>
            <a:endParaRPr lang="en-A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94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251</Words>
  <Application>Microsoft Office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of the many marvellous displays at our beautiful little school.</vt:lpstr>
      <vt:lpstr>These are our three clever, confident little receptions learning their sounds with puppets in the white elephant.</vt:lpstr>
      <vt:lpstr>This one of our bright and poppy classrooms, as you can see learning is made fun at our super superb school. </vt:lpstr>
      <vt:lpstr>Our school is extremely accepting and respectful of many different cultures our school includes many backgrounds such as, European, Indigenous, Dutch, Asian and Malayan.</vt:lpstr>
      <vt:lpstr>These are some of our elder girls at the tree they love.</vt:lpstr>
      <vt:lpstr>Here are the older girls doing there mothers day art.</vt:lpstr>
      <vt:lpstr>We practise typing every morning at Penong Primary School.</vt:lpstr>
      <vt:lpstr>This is the mural that some artists and our students created.</vt:lpstr>
      <vt:lpstr>Our kindy has had many things added lately such as the bridge.</vt:lpstr>
    </vt:vector>
  </TitlesOfParts>
  <Company>Penong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Amber Stott</dc:creator>
  <cp:lastModifiedBy>Amber Stott</cp:lastModifiedBy>
  <cp:revision>10</cp:revision>
  <dcterms:created xsi:type="dcterms:W3CDTF">2015-06-19T04:10:37Z</dcterms:created>
  <dcterms:modified xsi:type="dcterms:W3CDTF">2015-06-26T04:43:31Z</dcterms:modified>
</cp:coreProperties>
</file>