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800080"/>
    <a:srgbClr val="00FF00"/>
    <a:srgbClr val="0000CC"/>
    <a:srgbClr val="FF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FF1D-0680-49FD-98EB-0471D7930BF1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A569-53DE-450B-B592-D289EE2DA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040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FF1D-0680-49FD-98EB-0471D7930BF1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A569-53DE-450B-B592-D289EE2DA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161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FF1D-0680-49FD-98EB-0471D7930BF1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A569-53DE-450B-B592-D289EE2DA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280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FF1D-0680-49FD-98EB-0471D7930BF1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A569-53DE-450B-B592-D289EE2DA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496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FF1D-0680-49FD-98EB-0471D7930BF1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A569-53DE-450B-B592-D289EE2DA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823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FF1D-0680-49FD-98EB-0471D7930BF1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A569-53DE-450B-B592-D289EE2DA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951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FF1D-0680-49FD-98EB-0471D7930BF1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A569-53DE-450B-B592-D289EE2DA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833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FF1D-0680-49FD-98EB-0471D7930BF1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A569-53DE-450B-B592-D289EE2DA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54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FF1D-0680-49FD-98EB-0471D7930BF1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A569-53DE-450B-B592-D289EE2DA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022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FF1D-0680-49FD-98EB-0471D7930BF1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A569-53DE-450B-B592-D289EE2DA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2466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7FF1D-0680-49FD-98EB-0471D7930BF1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A569-53DE-450B-B592-D289EE2DA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5628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7FF1D-0680-49FD-98EB-0471D7930BF1}" type="datetimeFigureOut">
              <a:rPr lang="en-AU" smtClean="0"/>
              <a:t>26/06/2015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A569-53DE-450B-B592-D289EE2DA5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381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2015 Photos\website photos\IMG_0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1013" y="4523152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to Penong </a:t>
            </a:r>
            <a:r>
              <a:rPr lang="en-AU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Primary School</a:t>
            </a:r>
            <a:r>
              <a:rPr lang="en-AU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!!!</a:t>
            </a:r>
            <a:endParaRPr lang="en-AU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17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:\2015 Photos\website photos\IMG_0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2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9136" y="4477544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 smtClean="0"/>
              <a:t>The </a:t>
            </a:r>
            <a:r>
              <a:rPr lang="en-AU" sz="4000" b="1" dirty="0" smtClean="0"/>
              <a:t>Junior Primary </a:t>
            </a:r>
            <a:r>
              <a:rPr lang="en-AU" sz="4000" b="1" dirty="0" smtClean="0"/>
              <a:t>riding our horses</a:t>
            </a:r>
            <a:r>
              <a:rPr lang="en-AU" sz="4000" dirty="0" smtClean="0"/>
              <a:t>.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9795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:\2015 Photos\website photos\IMG_0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8801" y="2028616"/>
            <a:ext cx="29523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Our brand new chicken shed.</a:t>
            </a:r>
            <a:endParaRPr lang="en-AU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197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:\2015 Photos\website photos\IMG_0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429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4839802"/>
            <a:ext cx="4032448" cy="1938992"/>
          </a:xfrm>
          <a:prstGeom prst="rect">
            <a:avLst/>
          </a:prstGeom>
          <a:solidFill>
            <a:srgbClr val="00CCFF"/>
          </a:solidFill>
        </p:spPr>
        <p:txBody>
          <a:bodyPr wrap="square" rtlCol="0">
            <a:spAutoFit/>
          </a:bodyPr>
          <a:lstStyle/>
          <a:p>
            <a:r>
              <a:rPr lang="en-AU" sz="4000" b="1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spider web at the front of the school.</a:t>
            </a:r>
            <a:endParaRPr lang="en-AU" sz="4000" b="1" u="sng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1865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:\2015 Photos\website photos\IMG_0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" y="-9473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00" y="5013373"/>
            <a:ext cx="4236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Friendships and fun!!</a:t>
            </a:r>
            <a:endParaRPr lang="en-AU" sz="5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045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:\2015 Photos\website photos\DSCF8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013176"/>
            <a:ext cx="6084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Our youngest students during science on living and non living.</a:t>
            </a:r>
            <a:endParaRPr lang="en-AU" sz="3600" b="1" u="sng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8752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2015 Photos\website photos\DSCF8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3717032"/>
            <a:ext cx="3708412" cy="1077218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This is </a:t>
            </a:r>
            <a:r>
              <a:rPr lang="en-AU" sz="32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our tree on which we play on.</a:t>
            </a:r>
            <a:endParaRPr lang="en-AU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6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2015 Photos\website photos\IMG_0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3933056"/>
            <a:ext cx="5803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We play basket ball and dodge ball at the hitting wall.</a:t>
            </a:r>
            <a:endParaRPr lang="en-AU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8105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14:prism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2015 Photos\website photos\DSCF8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230496"/>
            <a:ext cx="504056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AU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Our plentiful library.</a:t>
            </a:r>
            <a:endParaRPr lang="en-AU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7753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:\2015 Photos\website photos\DSCF8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75" y="-32752"/>
            <a:ext cx="309634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 of our three playgrounds</a:t>
            </a:r>
            <a:r>
              <a:rPr lang="en-AU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AU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64377796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2015 Photos\website photos\DSCF8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33" y="110718"/>
            <a:ext cx="4032448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AU" sz="4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Some of our younger students in the kindy</a:t>
            </a:r>
            <a:r>
              <a:rPr lang="en-AU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AU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6604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:\2015 Photos\website photos\IMG_0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04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488" y="3789040"/>
            <a:ext cx="388843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600" b="1" u="sng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This is where we play morning fitness and P.E.</a:t>
            </a:r>
            <a:endParaRPr lang="en-AU" sz="3600" b="1" u="sng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209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:\2015 Photos\website photos\IMG_0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87985"/>
            <a:ext cx="295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Friendly</a:t>
            </a:r>
            <a:r>
              <a:rPr lang="en-AU" sz="4000" b="1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AU" sz="4000" b="1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teachers</a:t>
            </a:r>
            <a:r>
              <a:rPr lang="en-AU" sz="4000" b="1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AU" sz="4000" b="1" dirty="0" smtClean="0">
                <a:solidFill>
                  <a:srgbClr val="00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</a:t>
            </a:r>
            <a:r>
              <a:rPr lang="en-AU" sz="4000" b="1" dirty="0" smtClean="0">
                <a:solidFill>
                  <a:srgbClr val="00CC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staff</a:t>
            </a:r>
            <a:r>
              <a:rPr lang="en-AU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AU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867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:\2015 Photos\website photos\IMG_0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04"/>
            <a:ext cx="9144000" cy="682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02640" y="81960"/>
            <a:ext cx="3348372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Our teachers listen to us read aloud</a:t>
            </a:r>
            <a:r>
              <a:rPr lang="en-AU" sz="3600" b="1" dirty="0" smtClean="0">
                <a:solidFill>
                  <a:srgbClr val="00CC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AU" sz="3600" b="1" dirty="0">
              <a:solidFill>
                <a:srgbClr val="00CC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13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107</Words>
  <Application>Microsoft Office PowerPoint</Application>
  <PresentationFormat>On-screen Show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Penong Primary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Walker</dc:creator>
  <cp:lastModifiedBy>Alex Walker</cp:lastModifiedBy>
  <cp:revision>12</cp:revision>
  <dcterms:created xsi:type="dcterms:W3CDTF">2015-05-29T05:13:19Z</dcterms:created>
  <dcterms:modified xsi:type="dcterms:W3CDTF">2015-06-26T04:45:09Z</dcterms:modified>
</cp:coreProperties>
</file>