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795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867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85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554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097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722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7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343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951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47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555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93456-9C36-447D-A08E-1E99808135F6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0B03-E48C-4AA9-9170-D950EF550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185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46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4" y="260648"/>
            <a:ext cx="4236189" cy="1077218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FF00"/>
                </a:solidFill>
              </a:rPr>
              <a:t>The whole school on 1 of our 3 playgrounds</a:t>
            </a:r>
            <a:endParaRPr lang="en-A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05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2015 Photos\website photos\IMG_05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0"/>
          <a:stretch/>
        </p:blipFill>
        <p:spPr bwMode="auto">
          <a:xfrm>
            <a:off x="-512938" y="-17480"/>
            <a:ext cx="10779848" cy="687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0152" y="6165304"/>
            <a:ext cx="3888432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rgbClr val="FFFF00"/>
                </a:solidFill>
              </a:rPr>
              <a:t>J.P at our goal pencils</a:t>
            </a:r>
            <a:endParaRPr lang="en-A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93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4915"/>
            <a:ext cx="9269865" cy="692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60" y="5733256"/>
            <a:ext cx="3528392" cy="954107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rgbClr val="00B0F0"/>
                </a:solidFill>
              </a:rPr>
              <a:t>J.P reading in our school library</a:t>
            </a:r>
            <a:endParaRPr lang="en-AU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95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shipard\Downloads\IMG_0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33"/>
            <a:ext cx="9252520" cy="69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07468" y="6025214"/>
            <a:ext cx="4346701" cy="523220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rgbClr val="0070C0"/>
                </a:solidFill>
              </a:rPr>
              <a:t>Kindy kids in the kindy yard</a:t>
            </a:r>
            <a:endParaRPr lang="en-A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79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2015 Photos\Ipad\IMG_0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86" y="-83678"/>
            <a:ext cx="9426886" cy="70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116632"/>
            <a:ext cx="5760640" cy="523220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 err="1" smtClean="0">
                <a:solidFill>
                  <a:srgbClr val="FF0000"/>
                </a:solidFill>
              </a:rPr>
              <a:t>Jamiriqui</a:t>
            </a:r>
            <a:r>
              <a:rPr lang="en-AU" sz="2800" dirty="0" smtClean="0">
                <a:solidFill>
                  <a:srgbClr val="FF0000"/>
                </a:solidFill>
              </a:rPr>
              <a:t> reading in the reading room</a:t>
            </a:r>
            <a:endParaRPr lang="en-A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49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2015 Photos\ipad 3\IMG_0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03" y="0"/>
            <a:ext cx="9289032" cy="92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260648"/>
            <a:ext cx="5043131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rgbClr val="FF0000"/>
                </a:solidFill>
              </a:rPr>
              <a:t>U.P climbing in the climbing tree</a:t>
            </a:r>
            <a:endParaRPr lang="en-A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2015 Photos\ipad 3\IMG_04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8" t="27818" r="3408" b="-5512"/>
          <a:stretch/>
        </p:blipFill>
        <p:spPr bwMode="auto">
          <a:xfrm>
            <a:off x="-324544" y="0"/>
            <a:ext cx="9468544" cy="73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6237312"/>
            <a:ext cx="4896544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rgbClr val="0070C0"/>
                </a:solidFill>
              </a:rPr>
              <a:t>Java in the new chicken house</a:t>
            </a:r>
            <a:endParaRPr lang="en-A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86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:\2015 Photos\ipad 3\IMG_0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8796"/>
            <a:ext cx="9394388" cy="701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237312"/>
            <a:ext cx="5635511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rgbClr val="FFFF00"/>
                </a:solidFill>
              </a:rPr>
              <a:t>Jade, Link, Chloe, and captain Scout</a:t>
            </a:r>
            <a:endParaRPr lang="en-A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01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:\2015 Photos\ipad 3\IMG_0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640741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6309320"/>
            <a:ext cx="6588078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rgbClr val="FF0000"/>
                </a:solidFill>
              </a:rPr>
              <a:t>Students </a:t>
            </a:r>
            <a:r>
              <a:rPr lang="en-AU" sz="2800" dirty="0" err="1" smtClean="0">
                <a:solidFill>
                  <a:srgbClr val="FF0000"/>
                </a:solidFill>
              </a:rPr>
              <a:t>hoola</a:t>
            </a:r>
            <a:r>
              <a:rPr lang="en-AU" sz="2800" dirty="0" smtClean="0">
                <a:solidFill>
                  <a:srgbClr val="FF0000"/>
                </a:solidFill>
              </a:rPr>
              <a:t> hooping at lunch time</a:t>
            </a:r>
            <a:endParaRPr lang="en-A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30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2015 Photos\Ipad 2\IMG_0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56" y="0"/>
            <a:ext cx="9278193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706253"/>
            <a:ext cx="3816424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rgbClr val="00B0F0"/>
                </a:solidFill>
              </a:rPr>
              <a:t>J.P chilling out at our relaxing camp</a:t>
            </a:r>
            <a:endParaRPr lang="en-AU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90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66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Penong Primary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Locky Shipard</dc:creator>
  <cp:lastModifiedBy>Locky Shipard</cp:lastModifiedBy>
  <cp:revision>7</cp:revision>
  <dcterms:created xsi:type="dcterms:W3CDTF">2015-06-19T05:11:39Z</dcterms:created>
  <dcterms:modified xsi:type="dcterms:W3CDTF">2015-06-26T04:52:52Z</dcterms:modified>
</cp:coreProperties>
</file>